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22"/>
  </p:notesMasterIdLst>
  <p:sldIdLst>
    <p:sldId id="256" r:id="rId2"/>
    <p:sldId id="264" r:id="rId3"/>
    <p:sldId id="263" r:id="rId4"/>
    <p:sldId id="257" r:id="rId5"/>
    <p:sldId id="258" r:id="rId6"/>
    <p:sldId id="260" r:id="rId7"/>
    <p:sldId id="266" r:id="rId8"/>
    <p:sldId id="267" r:id="rId9"/>
    <p:sldId id="268" r:id="rId10"/>
    <p:sldId id="272" r:id="rId11"/>
    <p:sldId id="274" r:id="rId12"/>
    <p:sldId id="277" r:id="rId13"/>
    <p:sldId id="271" r:id="rId14"/>
    <p:sldId id="273" r:id="rId15"/>
    <p:sldId id="269" r:id="rId16"/>
    <p:sldId id="261" r:id="rId17"/>
    <p:sldId id="265" r:id="rId18"/>
    <p:sldId id="262" r:id="rId19"/>
    <p:sldId id="25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8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33"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9"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74487"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49666"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9" r="49470" b="-2654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50040" b="78"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3" r="49982"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6" b="51465"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1" b="48120"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8" b="49805"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51" b="48963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50543"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/>
          <a:lstStyle/>
          <a:p>
            <a:r>
              <a:rPr lang="en-US" dirty="0" smtClean="0"/>
              <a:t>Our Pipeline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90" y="822061"/>
            <a:ext cx="2090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02327"/>
            <a:ext cx="8915400" cy="46088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did </a:t>
            </a:r>
            <a:r>
              <a:rPr lang="en-US" dirty="0" smtClean="0"/>
              <a:t>we learn </a:t>
            </a:r>
            <a:r>
              <a:rPr lang="en-US" dirty="0"/>
              <a:t>from doing this project?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Most networks are brittle and need more work to make them robust.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/>
              <a:t>could this lead to in the future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Amount of re-training needed to reduce errors</a:t>
            </a:r>
          </a:p>
          <a:p>
            <a:pPr lvl="1"/>
            <a:r>
              <a:rPr lang="en-US" dirty="0" smtClean="0"/>
              <a:t>Architectural changes/constraints needed to reduce errors</a:t>
            </a:r>
          </a:p>
          <a:p>
            <a:pPr lvl="2"/>
            <a:r>
              <a:rPr lang="en-US" dirty="0" smtClean="0"/>
              <a:t>(As opposed to training on more images with different kinds of errors)</a:t>
            </a:r>
          </a:p>
          <a:p>
            <a:pPr lvl="1"/>
            <a:r>
              <a:rPr lang="en-US" dirty="0" smtClean="0"/>
              <a:t>How much reducing network size for memory/speed affects errors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amount of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1,600 images * 50 transforms = 80,000 images</a:t>
            </a:r>
          </a:p>
          <a:p>
            <a:r>
              <a:rPr lang="en-US" dirty="0" smtClean="0"/>
              <a:t>80,000 images * 300 Region proposals/image = </a:t>
            </a:r>
            <a:r>
              <a:rPr lang="is-IS" dirty="0" smtClean="0"/>
              <a:t>24,000,000 candidate objects</a:t>
            </a:r>
          </a:p>
          <a:p>
            <a:r>
              <a:rPr lang="is-IS" dirty="0"/>
              <a:t>24,000,000 candidate </a:t>
            </a:r>
            <a:r>
              <a:rPr lang="is-IS" dirty="0" smtClean="0"/>
              <a:t>objects * 10 networks = 240,000,000 candidate objects</a:t>
            </a:r>
          </a:p>
          <a:p>
            <a:r>
              <a:rPr lang="is-IS" dirty="0" smtClean="0"/>
              <a:t>600x800x3 images &gt;&gt; Than most images that other networks use (usually 50x50, and sometimes 224x224 for other nets)</a:t>
            </a:r>
          </a:p>
          <a:p>
            <a:endParaRPr lang="is-IS" dirty="0"/>
          </a:p>
          <a:p>
            <a:endParaRPr lang="is-IS" dirty="0" smtClean="0"/>
          </a:p>
          <a:p>
            <a:r>
              <a:rPr lang="is-IS" b="1" dirty="0" smtClean="0"/>
              <a:t>Compare our results with results reported in the papers!!!!! How different are they???</a:t>
            </a:r>
            <a:endParaRPr lang="is-IS" b="1" dirty="0"/>
          </a:p>
        </p:txBody>
      </p:sp>
    </p:spTree>
    <p:extLst>
      <p:ext uri="{BB962C8B-B14F-4D97-AF65-F5344CB8AC3E}">
        <p14:creationId xmlns:p14="http://schemas.microsoft.com/office/powerpoint/2010/main" val="9100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Appendix-</a:t>
            </a:r>
            <a:r>
              <a:rPr lang="en-US" dirty="0" err="1" smtClean="0"/>
              <a:t>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Little understanding of how “sensitive” a network is.</a:t>
            </a:r>
          </a:p>
          <a:p>
            <a:pPr lvl="2"/>
            <a:r>
              <a:rPr lang="en-US" dirty="0"/>
              <a:t>What settings are most/least conducive to using a deep net?</a:t>
            </a:r>
          </a:p>
          <a:p>
            <a:pPr lvl="2"/>
            <a:r>
              <a:rPr lang="en-US" dirty="0"/>
              <a:t>How should I test this? What kinds of metrics are there?</a:t>
            </a:r>
          </a:p>
          <a:p>
            <a:pPr lvl="2"/>
            <a:r>
              <a:rPr lang="en-US" dirty="0"/>
              <a:t>What are the general guidelines on deep net errors?</a:t>
            </a:r>
          </a:p>
          <a:p>
            <a:pPr lvl="1"/>
            <a:r>
              <a:rPr lang="en-US" dirty="0"/>
              <a:t>Little understanding of the practical limitations of a network.</a:t>
            </a:r>
          </a:p>
          <a:p>
            <a:pPr lvl="2"/>
            <a:r>
              <a:rPr lang="en-US" dirty="0"/>
              <a:t>Under what imaging scenarios should networks be heavily re-trained or trained from scratch?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smtClean="0"/>
              <a:t>However</a:t>
            </a:r>
            <a:r>
              <a:rPr lang="en-US" dirty="0" smtClean="0"/>
              <a:t>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1) Briefly explain what problem you are trying to solve [2 minutes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/>
              <a:t>2) Why is this problem important? [1 minute] </a:t>
            </a:r>
          </a:p>
          <a:p>
            <a:r>
              <a:rPr lang="en-US" dirty="0"/>
              <a:t>3) What is the current state-of-the-art? [1 minute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/>
              <a:t>4) What is your approach? Explain at an intuitive level, with just enough technical details needed to explain to a lay person. [2-3 minutes] </a:t>
            </a:r>
          </a:p>
          <a:p>
            <a:r>
              <a:rPr lang="en-US" dirty="0"/>
              <a:t>5) Show results and comparisons that demonstrate the benefit of using your approach. [2-3 minutes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/>
              <a:t>6) Discussion - what did you learn from doing this project? Where could this lead to in the future? [1 minute]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4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/>
          <a:lstStyle/>
          <a:p>
            <a:r>
              <a:rPr lang="en-US" dirty="0" smtClean="0"/>
              <a:t>What problem 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/>
          <a:lstStyle/>
          <a:p>
            <a:r>
              <a:rPr lang="en-US" b="1" dirty="0"/>
              <a:t>A</a:t>
            </a:r>
            <a:r>
              <a:rPr lang="en-US" b="1" dirty="0" smtClean="0"/>
              <a:t>re </a:t>
            </a:r>
            <a:r>
              <a:rPr lang="en-US" b="1" dirty="0"/>
              <a:t>there any rules, guidelines, or insights that can be used in general </a:t>
            </a:r>
            <a:r>
              <a:rPr lang="en-US" b="1" dirty="0" smtClean="0"/>
              <a:t>for developing and using deep </a:t>
            </a:r>
            <a:r>
              <a:rPr lang="en-US" b="1" dirty="0"/>
              <a:t>neural network based object detection </a:t>
            </a:r>
            <a:r>
              <a:rPr lang="en-US" b="1" dirty="0" smtClean="0"/>
              <a:t>models in “the wild”?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Sub-problems:</a:t>
            </a:r>
          </a:p>
          <a:p>
            <a:pPr lvl="1"/>
            <a:r>
              <a:rPr lang="en-US" dirty="0" smtClean="0"/>
              <a:t>How easily do each of the current object detection methods break?</a:t>
            </a:r>
          </a:p>
          <a:p>
            <a:pPr lvl="1"/>
            <a:r>
              <a:rPr lang="en-US" dirty="0" smtClean="0"/>
              <a:t>In what ways do current object detection methods break?</a:t>
            </a:r>
          </a:p>
          <a:p>
            <a:pPr lvl="2"/>
            <a:r>
              <a:rPr lang="en-US" dirty="0" smtClean="0"/>
              <a:t>(We aren’t actively constructing images to attack a network)</a:t>
            </a:r>
          </a:p>
          <a:p>
            <a:pPr lvl="1"/>
            <a:r>
              <a:rPr lang="en-US" dirty="0" smtClean="0"/>
              <a:t>Can we use this information to provide guidelines for designing and using deep nets in the real world?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/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r>
              <a:rPr lang="en-US" dirty="0" smtClean="0"/>
              <a:t>The current state of things: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Everyone is focused on generating more and more “new” deep object detection networks.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Practical analysis of deep object detection for use “in the wild” has fallen by the wayside.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/>
              <a:t>A practical understanding or methodology for determining how </a:t>
            </a:r>
            <a:r>
              <a:rPr lang="en-US" b="1" dirty="0" err="1"/>
              <a:t>D</a:t>
            </a:r>
            <a:r>
              <a:rPr lang="en-US" b="1" dirty="0" err="1" smtClean="0"/>
              <a:t>eepnets</a:t>
            </a:r>
            <a:r>
              <a:rPr lang="en-US" b="1" dirty="0" smtClean="0"/>
              <a:t> fail is crucial if we expect to use deep nets in safety concerned applications, such as autonomous driving.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/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/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endParaRPr lang="en-US" dirty="0" smtClean="0"/>
          </a:p>
          <a:p>
            <a:pPr lvl="1"/>
            <a:r>
              <a:rPr lang="en-US" dirty="0" err="1" smtClean="0"/>
              <a:t>Kitti</a:t>
            </a:r>
            <a:endParaRPr lang="en-US" dirty="0" smtClean="0"/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Perform performance analysis on core images.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Generate images with “natural” errors/noise/artifacts.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Compare/contrast performance to draw insights about deep network sensitivities across different network kinds.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136073"/>
            <a:ext cx="8915400" cy="5486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Networks: </a:t>
            </a:r>
          </a:p>
          <a:p>
            <a:pPr lvl="1"/>
            <a:r>
              <a:rPr lang="en-US" dirty="0" smtClean="0"/>
              <a:t>10 networks (Requires 11GB Graphics Cards)</a:t>
            </a:r>
          </a:p>
          <a:p>
            <a:pPr lvl="1"/>
            <a:r>
              <a:rPr lang="en-US" dirty="0" smtClean="0"/>
              <a:t>Mask 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and R-FCN 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All include region proposal for multi-object detection.</a:t>
            </a:r>
          </a:p>
          <a:p>
            <a:pPr lvl="1"/>
            <a:endParaRPr lang="en-US" dirty="0"/>
          </a:p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396</TotalTime>
  <Words>724</Words>
  <Application>Microsoft Macintosh PowerPoint</Application>
  <PresentationFormat>Widescreen</PresentationFormat>
  <Paragraphs>133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Wingdings 3</vt:lpstr>
      <vt:lpstr>Arial</vt:lpstr>
      <vt:lpstr>Wisp</vt:lpstr>
      <vt:lpstr>Deep Object Detection Methods: Benchmarking and Sensitivity Analysis</vt:lpstr>
      <vt:lpstr>PowerPoint Presentation</vt:lpstr>
      <vt:lpstr>Deepnets are the new Bacon.</vt:lpstr>
      <vt:lpstr>PowerPoint Presentation</vt:lpstr>
      <vt:lpstr>What problem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</vt:lpstr>
      <vt:lpstr>Results</vt:lpstr>
      <vt:lpstr>Results</vt:lpstr>
      <vt:lpstr>Results</vt:lpstr>
      <vt:lpstr>The Short Summary</vt:lpstr>
      <vt:lpstr>The Long Summary</vt:lpstr>
      <vt:lpstr>The amount of inference</vt:lpstr>
      <vt:lpstr>Appendix-ish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88</cp:revision>
  <dcterms:created xsi:type="dcterms:W3CDTF">2018-04-23T11:51:15Z</dcterms:created>
  <dcterms:modified xsi:type="dcterms:W3CDTF">2018-04-23T18:28:01Z</dcterms:modified>
</cp:coreProperties>
</file>